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90226FF-53D3-48A1-8C4D-90E401C2219D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5D55101-7EC1-4EFD-BF89-70641CD169E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226FF-53D3-48A1-8C4D-90E401C2219D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55101-7EC1-4EFD-BF89-70641CD169E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226FF-53D3-48A1-8C4D-90E401C2219D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55101-7EC1-4EFD-BF89-70641CD169E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90226FF-53D3-48A1-8C4D-90E401C2219D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55101-7EC1-4EFD-BF89-70641CD169E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90226FF-53D3-48A1-8C4D-90E401C2219D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5D55101-7EC1-4EFD-BF89-70641CD169EF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90226FF-53D3-48A1-8C4D-90E401C2219D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5D55101-7EC1-4EFD-BF89-70641CD169E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90226FF-53D3-48A1-8C4D-90E401C2219D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5D55101-7EC1-4EFD-BF89-70641CD169E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226FF-53D3-48A1-8C4D-90E401C2219D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55101-7EC1-4EFD-BF89-70641CD169E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90226FF-53D3-48A1-8C4D-90E401C2219D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5D55101-7EC1-4EFD-BF89-70641CD169E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90226FF-53D3-48A1-8C4D-90E401C2219D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5D55101-7EC1-4EFD-BF89-70641CD169E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90226FF-53D3-48A1-8C4D-90E401C2219D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5D55101-7EC1-4EFD-BF89-70641CD169E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90226FF-53D3-48A1-8C4D-90E401C2219D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5D55101-7EC1-4EFD-BF89-70641CD169E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4286256"/>
            <a:ext cx="8062912" cy="1470025"/>
          </a:xfrm>
        </p:spPr>
        <p:txBody>
          <a:bodyPr>
            <a:noAutofit/>
          </a:bodyPr>
          <a:lstStyle/>
          <a:p>
            <a:r>
              <a:rPr lang="es-ES" sz="9600" dirty="0" smtClean="0"/>
              <a:t>Promotores</a:t>
            </a:r>
            <a:br>
              <a:rPr lang="es-ES" sz="9600" dirty="0" smtClean="0"/>
            </a:br>
            <a:r>
              <a:rPr lang="es-ES" sz="9600" dirty="0" smtClean="0"/>
              <a:t>de Bun-eat appetite</a:t>
            </a:r>
            <a:endParaRPr lang="es-E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Curriculum vitae:</a:t>
            </a:r>
            <a:endParaRPr lang="es-ES" dirty="0"/>
          </a:p>
        </p:txBody>
      </p:sp>
      <p:pic>
        <p:nvPicPr>
          <p:cNvPr id="4" name="3 Marcador de contenido" descr="lalall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10145" y="1208209"/>
            <a:ext cx="4033855" cy="5649791"/>
          </a:xfrm>
        </p:spPr>
      </p:pic>
      <p:sp>
        <p:nvSpPr>
          <p:cNvPr id="5" name="4 Rectángulo"/>
          <p:cNvSpPr/>
          <p:nvPr/>
        </p:nvSpPr>
        <p:spPr>
          <a:xfrm>
            <a:off x="214282" y="2214554"/>
            <a:ext cx="374340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Inés </a:t>
            </a:r>
            <a:r>
              <a:rPr lang="es-ES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g.s.</a:t>
            </a:r>
            <a:endParaRPr lang="es-E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Datos personales: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Nombre y apellidos: Inés G.S.</a:t>
            </a:r>
          </a:p>
          <a:p>
            <a:r>
              <a:rPr lang="es-ES" dirty="0" smtClean="0"/>
              <a:t>Lugar y fecha de nacimiento: 4/7/1995</a:t>
            </a:r>
          </a:p>
          <a:p>
            <a:r>
              <a:rPr lang="es-ES" dirty="0" smtClean="0"/>
              <a:t>Estado civil: soltera</a:t>
            </a:r>
          </a:p>
          <a:p>
            <a:r>
              <a:rPr lang="es-ES" dirty="0" smtClean="0"/>
              <a:t>Dirección: c/ real Madrid</a:t>
            </a:r>
          </a:p>
          <a:p>
            <a:r>
              <a:rPr lang="es-ES" dirty="0" smtClean="0"/>
              <a:t>Nº teléfono: 645879042</a:t>
            </a:r>
          </a:p>
          <a:p>
            <a:r>
              <a:rPr lang="es-ES" dirty="0" smtClean="0"/>
              <a:t>Correo electrónico: bun.eat.appetite@gmail.com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Formación académica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2006-2012: ESO y bachillerato en el centro I.E.S Diego Velázquez</a:t>
            </a:r>
          </a:p>
          <a:p>
            <a:r>
              <a:rPr lang="es-ES" dirty="0" smtClean="0"/>
              <a:t>2013-2017: Licenciada en ciencias económicas y empresariales en la universidad complutense de Madrid especialidad dirección de empresas</a:t>
            </a:r>
          </a:p>
          <a:p>
            <a:endParaRPr lang="es-ES" dirty="0"/>
          </a:p>
        </p:txBody>
      </p:sp>
      <p:pic>
        <p:nvPicPr>
          <p:cNvPr id="4" name="3 Imagen" descr="CABECERA2-copia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5271966"/>
            <a:ext cx="8291366" cy="12326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títulos y seminarios: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2017 Erasmus cursado en Inglaterra</a:t>
            </a:r>
          </a:p>
          <a:p>
            <a:r>
              <a:rPr lang="es-ES" dirty="0" smtClean="0"/>
              <a:t>Cursos sobre las entidades de financiación, leasing y factoring</a:t>
            </a:r>
          </a:p>
          <a:p>
            <a:endParaRPr lang="es-ES" dirty="0"/>
          </a:p>
        </p:txBody>
      </p:sp>
      <p:pic>
        <p:nvPicPr>
          <p:cNvPr id="4" name="3 Imagen" descr="Leas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3571876"/>
            <a:ext cx="5000625" cy="3086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Experiencia profesional: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2018-2019 trabaje en GESAF leasing S.A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2019-2021 trabaje en la asesoría fiscal, contable, laboral y gestión empresarial de mi familia</a:t>
            </a:r>
          </a:p>
          <a:p>
            <a:endParaRPr lang="es-ES" dirty="0"/>
          </a:p>
        </p:txBody>
      </p:sp>
      <p:pic>
        <p:nvPicPr>
          <p:cNvPr id="4" name="3 Imagen" descr="gato-gracioso-estudiando-calculado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86" y="3929066"/>
            <a:ext cx="3405190" cy="27135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Idiomas: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Ingles grado medio(</a:t>
            </a:r>
            <a:r>
              <a:rPr lang="es-ES" dirty="0" err="1" smtClean="0"/>
              <a:t>first</a:t>
            </a:r>
            <a:r>
              <a:rPr lang="es-ES" dirty="0" smtClean="0"/>
              <a:t> certificate)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  <a:p>
            <a:r>
              <a:rPr lang="es-ES" dirty="0" smtClean="0"/>
              <a:t>Francés: grado bajo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Informática: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2012-2013 Curso CFI online en informática</a:t>
            </a:r>
          </a:p>
          <a:p>
            <a:endParaRPr lang="es-ES" dirty="0"/>
          </a:p>
        </p:txBody>
      </p:sp>
      <p:pic>
        <p:nvPicPr>
          <p:cNvPr id="4" name="3 Imagen" descr="informati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0" y="2928934"/>
            <a:ext cx="4889512" cy="37160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datos de interés: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dispongo de </a:t>
            </a:r>
            <a:r>
              <a:rPr lang="es-ES" dirty="0" smtClean="0"/>
              <a:t>carnet</a:t>
            </a:r>
          </a:p>
          <a:p>
            <a:pPr>
              <a:buNone/>
            </a:pPr>
            <a:r>
              <a:rPr lang="es-ES" dirty="0" smtClean="0"/>
              <a:t> </a:t>
            </a:r>
            <a:r>
              <a:rPr lang="es-ES" dirty="0" smtClean="0"/>
              <a:t>de conducir y </a:t>
            </a:r>
            <a:r>
              <a:rPr lang="es-ES" dirty="0" smtClean="0"/>
              <a:t>entera</a:t>
            </a:r>
          </a:p>
          <a:p>
            <a:pPr>
              <a:buNone/>
            </a:pPr>
            <a:r>
              <a:rPr lang="es-ES" smtClean="0"/>
              <a:t> disponibilidad.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5" name="4 Imagen" descr="Sin títul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3309" y="1856677"/>
            <a:ext cx="4410691" cy="50013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</TotalTime>
  <Words>149</Words>
  <Application>Microsoft Office PowerPoint</Application>
  <PresentationFormat>Presentación en pantalla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Brío</vt:lpstr>
      <vt:lpstr>Promotores de Bun-eat appetite</vt:lpstr>
      <vt:lpstr>Curriculum vitae:</vt:lpstr>
      <vt:lpstr>Datos personales:</vt:lpstr>
      <vt:lpstr>Formación académica</vt:lpstr>
      <vt:lpstr>Otros títulos y seminarios:</vt:lpstr>
      <vt:lpstr>Experiencia profesional:</vt:lpstr>
      <vt:lpstr>Idiomas:</vt:lpstr>
      <vt:lpstr>Informática:</vt:lpstr>
      <vt:lpstr>Otros datos de interés: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Promotores de Bun-eat appetite</dc:title>
  <dc:creator>particular</dc:creator>
  <cp:lastModifiedBy>particular</cp:lastModifiedBy>
  <cp:revision>2</cp:revision>
  <dcterms:created xsi:type="dcterms:W3CDTF">2012-10-23T08:43:21Z</dcterms:created>
  <dcterms:modified xsi:type="dcterms:W3CDTF">2013-01-29T09:38:54Z</dcterms:modified>
</cp:coreProperties>
</file>